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57" r:id="rId3"/>
    <p:sldId id="268" r:id="rId4"/>
    <p:sldId id="269" r:id="rId5"/>
    <p:sldId id="270" r:id="rId6"/>
    <p:sldId id="271" r:id="rId7"/>
    <p:sldId id="272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</p:sldIdLst>
  <p:sldSz cx="9144000" cy="6858000" type="screen4x3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1920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printerSettings" Target="printerSettings/printerSettings1.bin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presProps" Target="presProps.xml"/><Relationship Id="rId31" Type="http://schemas.openxmlformats.org/officeDocument/2006/relationships/viewProps" Target="viewProps.xml"/><Relationship Id="rId32" Type="http://schemas.openxmlformats.org/officeDocument/2006/relationships/theme" Target="theme/theme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Datumsplatzhalter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7857301-21B6-4115-9134-4C64F5BEB3C9}" type="datetimeFigureOut">
              <a:rPr lang="de-CH" smtClean="0"/>
              <a:pPr/>
              <a:t>12.11.13</a:t>
            </a:fld>
            <a:endParaRPr lang="de-CH"/>
          </a:p>
        </p:txBody>
      </p:sp>
      <p:sp>
        <p:nvSpPr>
          <p:cNvPr id="17" name="Fußzeilenplatzhalt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e-CH"/>
          </a:p>
        </p:txBody>
      </p:sp>
      <p:sp>
        <p:nvSpPr>
          <p:cNvPr id="29" name="Foliennummernplatzhalt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3EEF16B-20CB-40D5-8D38-7DB2218A1F96}" type="slidenum">
              <a:rPr lang="de-CH" smtClean="0"/>
              <a:pPr/>
              <a:t>‹Nr.›</a:t>
            </a:fld>
            <a:endParaRPr lang="de-CH"/>
          </a:p>
        </p:txBody>
      </p:sp>
      <p:sp>
        <p:nvSpPr>
          <p:cNvPr id="32" name="Rechteck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9" name="Rechteck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0" name="Rechteck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1" name="Rechteck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42" name="Rechteck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Titel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9" name="Untertitel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de-DE" smtClean="0"/>
              <a:t>Formatvorlage des Untertitelmasters durch Klicken bearbeiten</a:t>
            </a:r>
            <a:endParaRPr kumimoji="0" lang="en-US"/>
          </a:p>
        </p:txBody>
      </p:sp>
      <p:sp>
        <p:nvSpPr>
          <p:cNvPr id="56" name="Rechteck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5" name="Rechteck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6" name="Rechteck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7" name="Rechteck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7857301-21B6-4115-9134-4C64F5BEB3C9}" type="datetimeFigureOut">
              <a:rPr lang="de-CH" smtClean="0"/>
              <a:pPr/>
              <a:t>12.11.13</a:t>
            </a:fld>
            <a:endParaRPr lang="de-CH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e-CH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3EEF16B-20CB-40D5-8D38-7DB2218A1F96}" type="slidenum">
              <a:rPr lang="de-CH" smtClean="0"/>
              <a:pPr/>
              <a:t>‹Nr.›</a:t>
            </a:fld>
            <a:endParaRPr lang="de-CH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7857301-21B6-4115-9134-4C64F5BEB3C9}" type="datetimeFigureOut">
              <a:rPr lang="de-CH" smtClean="0"/>
              <a:pPr/>
              <a:t>12.11.13</a:t>
            </a:fld>
            <a:endParaRPr lang="de-CH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e-CH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3EEF16B-20CB-40D5-8D38-7DB2218A1F96}" type="slidenum">
              <a:rPr lang="de-CH" smtClean="0"/>
              <a:pPr/>
              <a:t>‹Nr.›</a:t>
            </a:fld>
            <a:endParaRPr lang="de-CH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7857301-21B6-4115-9134-4C64F5BEB3C9}" type="datetimeFigureOut">
              <a:rPr lang="de-CH" smtClean="0"/>
              <a:pPr/>
              <a:t>12.11.13</a:t>
            </a:fld>
            <a:endParaRPr lang="de-CH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e-CH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3EEF16B-20CB-40D5-8D38-7DB2218A1F96}" type="slidenum">
              <a:rPr lang="de-CH" smtClean="0"/>
              <a:pPr/>
              <a:t>‹Nr.›</a:t>
            </a:fld>
            <a:endParaRPr lang="de-CH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ihandform 13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5" name="Freihandform 14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3" name="Freihandform 12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6" name="Freihandform 15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7" name="Freihandform 16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8" name="Freihandform 17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9" name="Freihandform 18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0" name="Freihandform 19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1" name="Freihandform 20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2" name="Freihandform 21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3" name="Freihandform 22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4" name="Freihandform 23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5" name="Freihandform 24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6" name="Freihandform 25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7" name="Freihandform 26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7857301-21B6-4115-9134-4C64F5BEB3C9}" type="datetimeFigureOut">
              <a:rPr lang="de-CH" smtClean="0"/>
              <a:pPr/>
              <a:t>12.11.13</a:t>
            </a:fld>
            <a:endParaRPr lang="de-CH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e-CH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3EEF16B-20CB-40D5-8D38-7DB2218A1F96}" type="slidenum">
              <a:rPr lang="de-CH" smtClean="0"/>
              <a:pPr/>
              <a:t>‹Nr.›</a:t>
            </a:fld>
            <a:endParaRPr lang="de-CH"/>
          </a:p>
        </p:txBody>
      </p:sp>
      <p:sp>
        <p:nvSpPr>
          <p:cNvPr id="7" name="Rechteck 6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8" name="Rechteck 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Rechteck 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Rechteck 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echteck 1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Rechteck 1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7857301-21B6-4115-9134-4C64F5BEB3C9}" type="datetimeFigureOut">
              <a:rPr lang="de-CH" smtClean="0"/>
              <a:pPr/>
              <a:t>12.11.13</a:t>
            </a:fld>
            <a:endParaRPr lang="de-CH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e-CH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3EEF16B-20CB-40D5-8D38-7DB2218A1F96}" type="slidenum">
              <a:rPr lang="de-CH" smtClean="0"/>
              <a:pPr/>
              <a:t>‹Nr.›</a:t>
            </a:fld>
            <a:endParaRPr lang="de-CH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hteck 24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</p:txBody>
      </p:sp>
      <p:sp>
        <p:nvSpPr>
          <p:cNvPr id="5" name="Inhaltsplatzhalter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7857301-21B6-4115-9134-4C64F5BEB3C9}" type="datetimeFigureOut">
              <a:rPr lang="de-CH" smtClean="0"/>
              <a:pPr/>
              <a:t>12.11.13</a:t>
            </a:fld>
            <a:endParaRPr lang="de-CH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e-CH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3EEF16B-20CB-40D5-8D38-7DB2218A1F96}" type="slidenum">
              <a:rPr lang="de-CH" smtClean="0"/>
              <a:pPr/>
              <a:t>‹Nr.›</a:t>
            </a:fld>
            <a:endParaRPr lang="de-CH"/>
          </a:p>
        </p:txBody>
      </p:sp>
      <p:sp>
        <p:nvSpPr>
          <p:cNvPr id="16" name="Rechteck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7" name="Rechteck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8" name="Rechteck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9" name="Rechteck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0" name="Rechteck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1" name="Rechteck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Rechteck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9" name="Rechteck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30" name="Rechteck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7857301-21B6-4115-9134-4C64F5BEB3C9}" type="datetimeFigureOut">
              <a:rPr lang="de-CH" smtClean="0"/>
              <a:pPr/>
              <a:t>12.11.13</a:t>
            </a:fld>
            <a:endParaRPr lang="de-CH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e-CH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3EEF16B-20CB-40D5-8D38-7DB2218A1F96}" type="slidenum">
              <a:rPr lang="de-CH" smtClean="0"/>
              <a:pPr/>
              <a:t>‹Nr.›</a:t>
            </a:fld>
            <a:endParaRPr lang="de-CH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7857301-21B6-4115-9134-4C64F5BEB3C9}" type="datetimeFigureOut">
              <a:rPr lang="de-CH" smtClean="0"/>
              <a:pPr/>
              <a:t>12.11.13</a:t>
            </a:fld>
            <a:endParaRPr lang="de-CH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e-CH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3EEF16B-20CB-40D5-8D38-7DB2218A1F96}" type="slidenum">
              <a:rPr lang="de-CH" smtClean="0"/>
              <a:pPr/>
              <a:t>‹Nr.›</a:t>
            </a:fld>
            <a:endParaRPr lang="de-CH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Textplatzhalter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7857301-21B6-4115-9134-4C64F5BEB3C9}" type="datetimeFigureOut">
              <a:rPr lang="de-CH" smtClean="0"/>
              <a:pPr/>
              <a:t>12.11.13</a:t>
            </a:fld>
            <a:endParaRPr lang="de-CH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e-CH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3EEF16B-20CB-40D5-8D38-7DB2218A1F96}" type="slidenum">
              <a:rPr lang="de-CH" smtClean="0"/>
              <a:pPr/>
              <a:t>‹Nr.›</a:t>
            </a:fld>
            <a:endParaRPr lang="de-CH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eck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9" name="Gerade Verbindung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Gruppieren 9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Gerade Verbindung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Gerade Verbindung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Gerade Verbindung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el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de-DE" smtClean="0"/>
              <a:t>Bild durch Klicken auf Symbol hinzufügen</a:t>
            </a:r>
            <a:endParaRPr kumimoji="0" lang="en-US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</p:txBody>
      </p:sp>
      <p:grpSp>
        <p:nvGrpSpPr>
          <p:cNvPr id="14" name="Gruppieren 13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Gerade Verbindung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Gerade Verbindung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Gerade Verbindung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Gruppieren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Gerade Verbindung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Gerade Verbindung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Gerade Verbindung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>
            <a:extLst/>
          </a:lstStyle>
          <a:p>
            <a:fld id="{E7857301-21B6-4115-9134-4C64F5BEB3C9}" type="datetimeFigureOut">
              <a:rPr lang="de-CH" smtClean="0"/>
              <a:pPr/>
              <a:t>12.11.13</a:t>
            </a:fld>
            <a:endParaRPr lang="de-CH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>
            <a:extLst/>
          </a:lstStyle>
          <a:p>
            <a:endParaRPr lang="de-CH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>
            <a:extLst/>
          </a:lstStyle>
          <a:p>
            <a:fld id="{03EEF16B-20CB-40D5-8D38-7DB2218A1F96}" type="slidenum">
              <a:rPr lang="de-CH" smtClean="0"/>
              <a:pPr/>
              <a:t>‹Nr.›</a:t>
            </a:fld>
            <a:endParaRPr lang="de-CH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eck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Rechteck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hteck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Rechteck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echteck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Rechteck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5" name="Rechteck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6" name="Rechteck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7" name="Rechteck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Titelplatzhalter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13" name="Textplatzhalter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  <a:p>
            <a:pPr lvl="1" eaLnBrk="1" latinLnBrk="0" hangingPunct="1"/>
            <a:r>
              <a:rPr kumimoji="0" lang="de-DE" smtClean="0"/>
              <a:t>Zweite Ebene</a:t>
            </a:r>
          </a:p>
          <a:p>
            <a:pPr lvl="2" eaLnBrk="1" latinLnBrk="0" hangingPunct="1"/>
            <a:r>
              <a:rPr kumimoji="0" lang="de-DE" smtClean="0"/>
              <a:t>Dritte Ebene</a:t>
            </a:r>
          </a:p>
          <a:p>
            <a:pPr lvl="3" eaLnBrk="1" latinLnBrk="0" hangingPunct="1"/>
            <a:r>
              <a:rPr kumimoji="0" lang="de-DE" smtClean="0"/>
              <a:t>Vierte Ebene</a:t>
            </a:r>
          </a:p>
          <a:p>
            <a:pPr lvl="4" eaLnBrk="1" latinLnBrk="0" hangingPunct="1"/>
            <a:r>
              <a:rPr kumimoji="0" lang="de-DE" smtClean="0"/>
              <a:t>Fünfte Ebene</a:t>
            </a:r>
            <a:endParaRPr kumimoji="0" lang="en-US"/>
          </a:p>
        </p:txBody>
      </p:sp>
      <p:sp>
        <p:nvSpPr>
          <p:cNvPr id="14" name="Datumsplatzhalter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E7857301-21B6-4115-9134-4C64F5BEB3C9}" type="datetimeFigureOut">
              <a:rPr lang="de-CH" smtClean="0"/>
              <a:pPr/>
              <a:t>12.11.13</a:t>
            </a:fld>
            <a:endParaRPr lang="de-CH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endParaRPr lang="de-CH"/>
          </a:p>
        </p:txBody>
      </p:sp>
      <p:sp>
        <p:nvSpPr>
          <p:cNvPr id="23" name="Foliennummernplatzhalter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fld id="{03EEF16B-20CB-40D5-8D38-7DB2218A1F96}" type="slidenum">
              <a:rPr lang="de-CH" smtClean="0"/>
              <a:pPr/>
              <a:t>‹Nr.›</a:t>
            </a:fld>
            <a:endParaRPr lang="de-CH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jpeg"/><Relationship Id="rId3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6.jpeg"/><Relationship Id="rId3" Type="http://schemas.openxmlformats.org/officeDocument/2006/relationships/image" Target="../media/image27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8.jpeg"/><Relationship Id="rId3" Type="http://schemas.openxmlformats.org/officeDocument/2006/relationships/image" Target="../media/image29.jpe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0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de-CH" dirty="0" smtClean="0"/>
              <a:t>UNSERE REISE MIT DEM SIMPLON-ORIENT-EXPRESS</a:t>
            </a:r>
            <a:endParaRPr lang="de-CH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CH" dirty="0" smtClean="0"/>
              <a:t>Länder &amp; Stationen – was uns erwarten wird…</a:t>
            </a:r>
            <a:endParaRPr lang="de-CH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CH"/>
          </a:p>
        </p:txBody>
      </p:sp>
      <p:pic>
        <p:nvPicPr>
          <p:cNvPr id="4" name="Inhaltsplatzhalter 3" descr="paris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99592" y="764704"/>
            <a:ext cx="7272808" cy="5194863"/>
          </a:xfr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CH" dirty="0" smtClean="0"/>
              <a:t>2. STOPP – DIE STADT AM HANG</a:t>
            </a:r>
            <a:endParaRPr lang="de-CH" dirty="0"/>
          </a:p>
        </p:txBody>
      </p:sp>
      <p:pic>
        <p:nvPicPr>
          <p:cNvPr id="4" name="Inhaltsplatzhalter 3" descr="Lac_leman_lausanne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276600" y="3039110"/>
            <a:ext cx="3048000" cy="2062480"/>
          </a:xfr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CH"/>
          </a:p>
        </p:txBody>
      </p:sp>
      <p:pic>
        <p:nvPicPr>
          <p:cNvPr id="4" name="Inhaltsplatzhalter 3" descr="schweiz_lausanne_aussicht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95536" y="548680"/>
            <a:ext cx="8366225" cy="5577483"/>
          </a:xfr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CH" dirty="0" smtClean="0"/>
              <a:t>Die Metro auch in der Schweiz…    </a:t>
            </a:r>
            <a:endParaRPr lang="de-CH" dirty="0"/>
          </a:p>
        </p:txBody>
      </p:sp>
      <p:pic>
        <p:nvPicPr>
          <p:cNvPr id="4" name="Inhaltsplatzhalter 3" descr="mappa_losanna_2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153519" y="1784350"/>
            <a:ext cx="3294162" cy="4572000"/>
          </a:xfrm>
        </p:spPr>
      </p:pic>
      <p:pic>
        <p:nvPicPr>
          <p:cNvPr id="1028" name="Picture 4" descr="http://lemaitrelab.epfl.ch/files/content/sites/lemaitrelab/files/users/182725/public/Plan_metro_Lausanne_p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340768"/>
            <a:ext cx="5400675" cy="50006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CH" dirty="0" smtClean="0"/>
              <a:t>3. STOPP – DAS UNESCO KULTURWELTERBE</a:t>
            </a:r>
            <a:endParaRPr lang="de-CH" dirty="0"/>
          </a:p>
        </p:txBody>
      </p:sp>
      <p:pic>
        <p:nvPicPr>
          <p:cNvPr id="4" name="Inhaltsplatzhalter 3" descr="image_53110311003229517600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763688" y="1556793"/>
            <a:ext cx="6144681" cy="4608511"/>
          </a:xfr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CH" dirty="0" smtClean="0"/>
              <a:t>MIT DEN GONDELN DURCH DIE KANÄLE</a:t>
            </a:r>
            <a:endParaRPr lang="de-CH" dirty="0"/>
          </a:p>
        </p:txBody>
      </p:sp>
      <p:pic>
        <p:nvPicPr>
          <p:cNvPr id="4" name="Inhaltsplatzhalter 3" descr="images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371850" y="3270250"/>
            <a:ext cx="2857500" cy="1600200"/>
          </a:xfr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CH"/>
          </a:p>
        </p:txBody>
      </p:sp>
      <p:pic>
        <p:nvPicPr>
          <p:cNvPr id="4" name="Inhaltsplatzhalter 3" descr="411-venedig-bilder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 smtClean="0"/>
              <a:t>4. STOPP – DIE WEISSE STADT</a:t>
            </a:r>
            <a:endParaRPr lang="de-CH" dirty="0"/>
          </a:p>
        </p:txBody>
      </p:sp>
      <p:pic>
        <p:nvPicPr>
          <p:cNvPr id="4" name="Inhaltsplatzhalter 3" descr="NoviBG_Nov30_200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603397" y="1784350"/>
            <a:ext cx="6394406" cy="4572000"/>
          </a:xfr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CH" dirty="0" smtClean="0"/>
              <a:t>SAVA &amp; DONAU FLIESSEN INEINANDER</a:t>
            </a:r>
            <a:endParaRPr lang="de-CH" dirty="0"/>
          </a:p>
        </p:txBody>
      </p:sp>
      <p:pic>
        <p:nvPicPr>
          <p:cNvPr id="4" name="Inhaltsplatzhalter 3" descr="800px-AirBelgrade2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56301" y="1196752"/>
            <a:ext cx="8196958" cy="5184576"/>
          </a:xfr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CH"/>
          </a:p>
        </p:txBody>
      </p:sp>
      <p:pic>
        <p:nvPicPr>
          <p:cNvPr id="4" name="Inhaltsplatzhalter 3" descr="BelgradeMapa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468560" y="0"/>
            <a:ext cx="10289830" cy="7261041"/>
          </a:xfr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 smtClean="0"/>
              <a:t>Der </a:t>
            </a:r>
            <a:r>
              <a:rPr lang="de-CH" dirty="0" err="1" smtClean="0"/>
              <a:t>Simplon</a:t>
            </a:r>
            <a:r>
              <a:rPr lang="de-CH" dirty="0" smtClean="0"/>
              <a:t>-Orient-Express</a:t>
            </a:r>
            <a:endParaRPr lang="de-CH" dirty="0"/>
          </a:p>
        </p:txBody>
      </p:sp>
      <p:pic>
        <p:nvPicPr>
          <p:cNvPr id="4" name="Inhaltsplatzhalter 3" descr="28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914400" y="1879837"/>
            <a:ext cx="7772400" cy="4381026"/>
          </a:xfr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 smtClean="0"/>
              <a:t>5. STOPP – EINE SOZIALISTISCHE STADT</a:t>
            </a:r>
            <a:endParaRPr lang="de-CH" dirty="0"/>
          </a:p>
        </p:txBody>
      </p:sp>
      <p:pic>
        <p:nvPicPr>
          <p:cNvPr id="4" name="Inhaltsplatzhalter 3" descr="alexander-newski-sofia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260600" y="2165350"/>
            <a:ext cx="5080000" cy="3810000"/>
          </a:xfr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 smtClean="0"/>
              <a:t>ROMAS</a:t>
            </a:r>
            <a:endParaRPr lang="de-CH" dirty="0"/>
          </a:p>
        </p:txBody>
      </p:sp>
      <p:pic>
        <p:nvPicPr>
          <p:cNvPr id="4" name="Inhaltsplatzhalter 3" descr="defefb0d-8075-42a2-be1b-63ee7fd9f9a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752600" y="2360612"/>
            <a:ext cx="6096000" cy="3419475"/>
          </a:xfr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 smtClean="0"/>
              <a:t>6. STOPP - </a:t>
            </a:r>
            <a:r>
              <a:rPr lang="de-CH" smtClean="0"/>
              <a:t>ISTANBUL – DIE </a:t>
            </a:r>
            <a:r>
              <a:rPr lang="de-CH" dirty="0" smtClean="0"/>
              <a:t>STADT AUF ZWEI KONTINENTEN</a:t>
            </a:r>
            <a:endParaRPr lang="de-CH" dirty="0"/>
          </a:p>
        </p:txBody>
      </p:sp>
      <p:pic>
        <p:nvPicPr>
          <p:cNvPr id="4" name="Inhaltsplatzhalter 3" descr="istanbul-map-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818861" y="1784350"/>
            <a:ext cx="5963478" cy="4572000"/>
          </a:xfr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CH"/>
          </a:p>
        </p:txBody>
      </p:sp>
      <p:pic>
        <p:nvPicPr>
          <p:cNvPr id="4" name="Inhaltsplatzhalter 3" descr="Reise nach Istanbul.693bdc515a0ce3688936e92e149c4c7b186.jpe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468560" y="404664"/>
            <a:ext cx="9612560" cy="6511094"/>
          </a:xfr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CH" dirty="0"/>
          </a:p>
        </p:txBody>
      </p:sp>
      <p:pic>
        <p:nvPicPr>
          <p:cNvPr id="4" name="Inhaltsplatzhalter 3" descr="istanbultipps-szkorrespondenten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133600" y="2570162"/>
            <a:ext cx="5334000" cy="3000375"/>
          </a:xfr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 smtClean="0"/>
              <a:t>BAZAR</a:t>
            </a:r>
            <a:endParaRPr lang="de-CH" dirty="0"/>
          </a:p>
        </p:txBody>
      </p:sp>
      <p:pic>
        <p:nvPicPr>
          <p:cNvPr id="4" name="Inhaltsplatzhalter 3" descr="images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23528" y="1340768"/>
            <a:ext cx="5049152" cy="3096344"/>
          </a:xfrm>
        </p:spPr>
      </p:pic>
      <p:pic>
        <p:nvPicPr>
          <p:cNvPr id="1026" name="Picture 2" descr="http://i1.trekearth.com/photos/117211/imgp197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54901" y="3789040"/>
            <a:ext cx="4589098" cy="30689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CH"/>
          </a:p>
        </p:txBody>
      </p:sp>
      <p:pic>
        <p:nvPicPr>
          <p:cNvPr id="4" name="Inhaltsplatzhalter 3" descr="bazar_istanbul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67544" y="1628800"/>
            <a:ext cx="4559068" cy="3419301"/>
          </a:xfrm>
        </p:spPr>
      </p:pic>
      <p:pic>
        <p:nvPicPr>
          <p:cNvPr id="39938" name="Picture 2" descr="http://upload.wikimedia.org/wikipedia/commons/a/a4/DSC04683_Istanbul_-_Bazar_egiziano_-_Foto_G._Dall%27Orto_30-5-200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94816" y="1628801"/>
            <a:ext cx="4416491" cy="33123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CH" dirty="0" smtClean="0"/>
              <a:t/>
            </a:r>
            <a:br>
              <a:rPr lang="de-CH" dirty="0" smtClean="0"/>
            </a:br>
            <a:endParaRPr lang="de-CH" dirty="0"/>
          </a:p>
        </p:txBody>
      </p:sp>
      <p:pic>
        <p:nvPicPr>
          <p:cNvPr id="4" name="Inhaltsplatzhalter 3" descr="Istanbul-Stadtteile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835174" y="1784350"/>
            <a:ext cx="3930851" cy="4572000"/>
          </a:xfr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CH" dirty="0"/>
          </a:p>
        </p:txBody>
      </p:sp>
      <p:pic>
        <p:nvPicPr>
          <p:cNvPr id="4" name="Inhaltsplatzhalter 3" descr="VSOEinstation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336963" y="1784350"/>
            <a:ext cx="6927273" cy="4572000"/>
          </a:xfr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CH" dirty="0" smtClean="0"/>
              <a:t>UNTERWEGS IN EINE FREMDE WELT</a:t>
            </a:r>
            <a:endParaRPr lang="de-CH" dirty="0"/>
          </a:p>
        </p:txBody>
      </p:sp>
      <p:pic>
        <p:nvPicPr>
          <p:cNvPr id="4" name="Inhaltsplatzhalter 3" descr="536b7287d2b7ceb0_landing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640795" y="1052736"/>
            <a:ext cx="5523493" cy="5274936"/>
          </a:xfr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 smtClean="0"/>
              <a:t>LUXURIÖS…</a:t>
            </a:r>
            <a:endParaRPr lang="de-CH" dirty="0"/>
          </a:p>
        </p:txBody>
      </p:sp>
      <p:pic>
        <p:nvPicPr>
          <p:cNvPr id="4" name="Inhaltsplatzhalter 3" descr="venice-simplon-orient-express-4559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369455" y="1784350"/>
            <a:ext cx="6862289" cy="4572000"/>
          </a:xfr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 smtClean="0"/>
              <a:t>GEMÜTLICH</a:t>
            </a:r>
            <a:endParaRPr lang="de-CH" dirty="0"/>
          </a:p>
        </p:txBody>
      </p:sp>
      <p:pic>
        <p:nvPicPr>
          <p:cNvPr id="4" name="Inhaltsplatzhalter 3" descr="venice-simplon-train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350901" y="1784350"/>
            <a:ext cx="6899397" cy="4572000"/>
          </a:xfr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 smtClean="0"/>
              <a:t>BAHNBRECHEND</a:t>
            </a:r>
            <a:endParaRPr lang="de-CH" dirty="0"/>
          </a:p>
        </p:txBody>
      </p:sp>
      <p:pic>
        <p:nvPicPr>
          <p:cNvPr id="4" name="Inhaltsplatzhalter 3" descr="OrientExpress_0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48402" y="1268760"/>
            <a:ext cx="9233205" cy="5184576"/>
          </a:xfr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 smtClean="0"/>
              <a:t>1. STOPP – DIE STADT DER LIEBE</a:t>
            </a:r>
            <a:endParaRPr lang="de-CH" dirty="0"/>
          </a:p>
        </p:txBody>
      </p:sp>
      <p:pic>
        <p:nvPicPr>
          <p:cNvPr id="4" name="Inhaltsplatzhalter 3" descr="editorial-louvre-night-paris-france-shutterstock_56909947-60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483768" y="2010802"/>
            <a:ext cx="6097900" cy="4055104"/>
          </a:xfr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CH"/>
          </a:p>
        </p:txBody>
      </p:sp>
      <p:pic>
        <p:nvPicPr>
          <p:cNvPr id="4" name="Inhaltsplatzhalter 3" descr="sacre-coeur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83568" y="404664"/>
            <a:ext cx="7680853" cy="5760640"/>
          </a:xfr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apetus">
  <a:themeElements>
    <a:clrScheme name="Iapetus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Iapetus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Iapetus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0</TotalTime>
  <Words>101</Words>
  <Application>Microsoft Macintosh PowerPoint</Application>
  <PresentationFormat>Bildschirmpräsentation (4:3)</PresentationFormat>
  <Paragraphs>19</Paragraphs>
  <Slides>27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27</vt:i4>
      </vt:variant>
    </vt:vector>
  </HeadingPairs>
  <TitlesOfParts>
    <vt:vector size="28" baseType="lpstr">
      <vt:lpstr>Iapetus</vt:lpstr>
      <vt:lpstr>UNSERE REISE MIT DEM SIMPLON-ORIENT-EXPRESS</vt:lpstr>
      <vt:lpstr>Der Simplon-Orient-Express</vt:lpstr>
      <vt:lpstr>PowerPoint-Präsentation</vt:lpstr>
      <vt:lpstr>UNTERWEGS IN EINE FREMDE WELT</vt:lpstr>
      <vt:lpstr>LUXURIÖS…</vt:lpstr>
      <vt:lpstr>GEMÜTLICH</vt:lpstr>
      <vt:lpstr>BAHNBRECHEND</vt:lpstr>
      <vt:lpstr>1. STOPP – DIE STADT DER LIEBE</vt:lpstr>
      <vt:lpstr>PowerPoint-Präsentation</vt:lpstr>
      <vt:lpstr>PowerPoint-Präsentation</vt:lpstr>
      <vt:lpstr>2. STOPP – DIE STADT AM HANG</vt:lpstr>
      <vt:lpstr>PowerPoint-Präsentation</vt:lpstr>
      <vt:lpstr>Die Metro auch in der Schweiz…    </vt:lpstr>
      <vt:lpstr>3. STOPP – DAS UNESCO KULTURWELTERBE</vt:lpstr>
      <vt:lpstr>MIT DEN GONDELN DURCH DIE KANÄLE</vt:lpstr>
      <vt:lpstr>PowerPoint-Präsentation</vt:lpstr>
      <vt:lpstr>4. STOPP – DIE WEISSE STADT</vt:lpstr>
      <vt:lpstr>SAVA &amp; DONAU FLIESSEN INEINANDER</vt:lpstr>
      <vt:lpstr>PowerPoint-Präsentation</vt:lpstr>
      <vt:lpstr>5. STOPP – EINE SOZIALISTISCHE STADT</vt:lpstr>
      <vt:lpstr>ROMAS</vt:lpstr>
      <vt:lpstr>6. STOPP - ISTANBUL – DIE STADT AUF ZWEI KONTINENTEN</vt:lpstr>
      <vt:lpstr>PowerPoint-Präsentation</vt:lpstr>
      <vt:lpstr>PowerPoint-Präsentation</vt:lpstr>
      <vt:lpstr>BAZAR</vt:lpstr>
      <vt:lpstr>PowerPoint-Präsentation</vt:lpstr>
      <vt:lpstr> 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UNSERE REISE MIT DEM SIMPLON-ORIENT-EXPRESS</dc:title>
  <dc:creator>HP</dc:creator>
  <cp:lastModifiedBy>Nina Bertschy</cp:lastModifiedBy>
  <cp:revision>10</cp:revision>
  <dcterms:created xsi:type="dcterms:W3CDTF">2013-07-21T14:34:31Z</dcterms:created>
  <dcterms:modified xsi:type="dcterms:W3CDTF">2013-11-12T16:13:56Z</dcterms:modified>
</cp:coreProperties>
</file>